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8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5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310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78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16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229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8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00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390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565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6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7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308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90260" y="1225689"/>
            <a:ext cx="103009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800" b="1" dirty="0" smtClean="0"/>
              <a:t>C’est – </a:t>
            </a:r>
            <a:r>
              <a:rPr lang="fr-FR" sz="4800" b="1" dirty="0" err="1" smtClean="0">
                <a:solidFill>
                  <a:srgbClr val="00B0F0"/>
                </a:solidFill>
              </a:rPr>
              <a:t>this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is</a:t>
            </a:r>
            <a:r>
              <a:rPr lang="fr-FR" sz="4800" b="1" dirty="0" smtClean="0">
                <a:solidFill>
                  <a:srgbClr val="00B0F0"/>
                </a:solidFill>
              </a:rPr>
              <a:t>, </a:t>
            </a:r>
            <a:r>
              <a:rPr lang="fr-FR" sz="4800" b="1" dirty="0" err="1" smtClean="0">
                <a:solidFill>
                  <a:srgbClr val="00B0F0"/>
                </a:solidFill>
              </a:rPr>
              <a:t>it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is</a:t>
            </a:r>
            <a:endParaRPr lang="fr-FR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Lui donne – </a:t>
            </a:r>
            <a:r>
              <a:rPr lang="fr-FR" sz="4800" b="1" dirty="0" err="1" smtClean="0">
                <a:solidFill>
                  <a:srgbClr val="00B0F0"/>
                </a:solidFill>
              </a:rPr>
              <a:t>gives</a:t>
            </a:r>
            <a:r>
              <a:rPr lang="fr-FR" sz="4800" b="1" dirty="0" smtClean="0">
                <a:solidFill>
                  <a:srgbClr val="00B0F0"/>
                </a:solidFill>
              </a:rPr>
              <a:t> to </a:t>
            </a:r>
            <a:r>
              <a:rPr lang="fr-FR" sz="4800" b="1" dirty="0" err="1" smtClean="0">
                <a:solidFill>
                  <a:srgbClr val="00B0F0"/>
                </a:solidFill>
              </a:rPr>
              <a:t>him</a:t>
            </a:r>
            <a:r>
              <a:rPr lang="fr-FR" sz="4800" b="1" dirty="0" smtClean="0">
                <a:solidFill>
                  <a:srgbClr val="00B0F0"/>
                </a:solidFill>
              </a:rPr>
              <a:t>/</a:t>
            </a:r>
            <a:r>
              <a:rPr lang="fr-FR" sz="4800" b="1" dirty="0" err="1" smtClean="0">
                <a:solidFill>
                  <a:srgbClr val="00B0F0"/>
                </a:solidFill>
              </a:rPr>
              <a:t>her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Lui dit– </a:t>
            </a:r>
            <a:r>
              <a:rPr lang="fr-FR" sz="4800" b="1" dirty="0" err="1" smtClean="0">
                <a:solidFill>
                  <a:srgbClr val="00B0F0"/>
                </a:solidFill>
              </a:rPr>
              <a:t>says</a:t>
            </a:r>
            <a:r>
              <a:rPr lang="fr-FR" sz="4800" b="1" dirty="0" smtClean="0">
                <a:solidFill>
                  <a:srgbClr val="00B0F0"/>
                </a:solidFill>
              </a:rPr>
              <a:t> to </a:t>
            </a:r>
            <a:r>
              <a:rPr lang="fr-FR" sz="4800" b="1" dirty="0" err="1" smtClean="0">
                <a:solidFill>
                  <a:srgbClr val="00B0F0"/>
                </a:solidFill>
              </a:rPr>
              <a:t>him</a:t>
            </a:r>
            <a:r>
              <a:rPr lang="fr-FR" sz="4800" b="1" dirty="0" smtClean="0">
                <a:solidFill>
                  <a:srgbClr val="00B0F0"/>
                </a:solidFill>
              </a:rPr>
              <a:t>/</a:t>
            </a:r>
            <a:r>
              <a:rPr lang="fr-FR" sz="4800" b="1" dirty="0" err="1" smtClean="0">
                <a:solidFill>
                  <a:srgbClr val="00B0F0"/>
                </a:solidFill>
              </a:rPr>
              <a:t>her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Comment ça va ? – </a:t>
            </a:r>
            <a:r>
              <a:rPr lang="en-US" sz="4800" b="1" dirty="0" smtClean="0">
                <a:solidFill>
                  <a:srgbClr val="00B0F0"/>
                </a:solidFill>
              </a:rPr>
              <a:t>how’s it going?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Très bien – </a:t>
            </a:r>
            <a:r>
              <a:rPr lang="fr-FR" sz="4800" b="1" dirty="0" err="1" smtClean="0">
                <a:solidFill>
                  <a:srgbClr val="00B0F0"/>
                </a:solidFill>
              </a:rPr>
              <a:t>very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well</a:t>
            </a:r>
            <a:endParaRPr lang="en-US" sz="4800" b="1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745" y="87087"/>
            <a:ext cx="10300997" cy="1085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 err="1" smtClean="0"/>
              <a:t>Écoutez</a:t>
            </a:r>
            <a:r>
              <a:rPr lang="en-US" sz="4800" b="1" dirty="0" smtClean="0"/>
              <a:t> et </a:t>
            </a:r>
            <a:r>
              <a:rPr lang="en-US" sz="4800" b="1" dirty="0" err="1" smtClean="0"/>
              <a:t>dessinez</a:t>
            </a:r>
            <a:r>
              <a:rPr lang="en-US" sz="4800" b="1" dirty="0" smtClean="0"/>
              <a:t>! (Listen and draw!)</a:t>
            </a:r>
            <a:endParaRPr lang="en-US" sz="4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391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42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2016-09-13T12:33:29Z</dcterms:created>
  <dcterms:modified xsi:type="dcterms:W3CDTF">2016-09-13T13:51:00Z</dcterms:modified>
</cp:coreProperties>
</file>